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5"/>
  </p:sldMasterIdLst>
  <p:notesMasterIdLst>
    <p:notesMasterId r:id="rId20"/>
  </p:notesMasterIdLst>
  <p:sldIdLst>
    <p:sldId id="256" r:id="rId6"/>
    <p:sldId id="271" r:id="rId7"/>
    <p:sldId id="272" r:id="rId8"/>
    <p:sldId id="273" r:id="rId9"/>
    <p:sldId id="274" r:id="rId10"/>
    <p:sldId id="282" r:id="rId11"/>
    <p:sldId id="275" r:id="rId12"/>
    <p:sldId id="281" r:id="rId13"/>
    <p:sldId id="280" r:id="rId14"/>
    <p:sldId id="276" r:id="rId15"/>
    <p:sldId id="277" r:id="rId16"/>
    <p:sldId id="278" r:id="rId17"/>
    <p:sldId id="279" r:id="rId18"/>
    <p:sldId id="264" r:id="rId19"/>
  </p:sldIdLst>
  <p:sldSz cx="9144000" cy="6858000" type="screen4x3"/>
  <p:notesSz cx="7010400" cy="9296400"/>
  <p:defaultTextStyle>
    <a:defPPr>
      <a:defRPr lang="en-US"/>
    </a:defPPr>
    <a:lvl1pPr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i="1" kern="1200">
        <a:solidFill>
          <a:schemeClr val="tx1"/>
        </a:solidFill>
        <a:latin typeface="Arial" charset="0"/>
        <a:ea typeface="ＭＳ Ｐゴシック" pitchFamily="84" charset="-128"/>
        <a:cs typeface="+mn-cs"/>
      </a:defRPr>
    </a:lvl5pPr>
    <a:lvl6pPr marL="2286000" algn="l" defTabSz="914400" rtl="0" eaLnBrk="1" latinLnBrk="0" hangingPunct="1">
      <a:defRPr sz="2400" i="1" kern="1200">
        <a:solidFill>
          <a:schemeClr val="tx1"/>
        </a:solidFill>
        <a:latin typeface="Arial" charset="0"/>
        <a:ea typeface="ＭＳ Ｐゴシック" pitchFamily="84" charset="-128"/>
        <a:cs typeface="+mn-cs"/>
      </a:defRPr>
    </a:lvl6pPr>
    <a:lvl7pPr marL="2743200" algn="l" defTabSz="914400" rtl="0" eaLnBrk="1" latinLnBrk="0" hangingPunct="1">
      <a:defRPr sz="2400" i="1" kern="1200">
        <a:solidFill>
          <a:schemeClr val="tx1"/>
        </a:solidFill>
        <a:latin typeface="Arial" charset="0"/>
        <a:ea typeface="ＭＳ Ｐゴシック" pitchFamily="84" charset="-128"/>
        <a:cs typeface="+mn-cs"/>
      </a:defRPr>
    </a:lvl7pPr>
    <a:lvl8pPr marL="3200400" algn="l" defTabSz="914400" rtl="0" eaLnBrk="1" latinLnBrk="0" hangingPunct="1">
      <a:defRPr sz="2400" i="1" kern="1200">
        <a:solidFill>
          <a:schemeClr val="tx1"/>
        </a:solidFill>
        <a:latin typeface="Arial" charset="0"/>
        <a:ea typeface="ＭＳ Ｐゴシック" pitchFamily="84" charset="-128"/>
        <a:cs typeface="+mn-cs"/>
      </a:defRPr>
    </a:lvl8pPr>
    <a:lvl9pPr marL="3657600" algn="l" defTabSz="914400" rtl="0" eaLnBrk="1" latinLnBrk="0" hangingPunct="1">
      <a:defRPr sz="2400" i="1"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DE3"/>
    <a:srgbClr val="5D85A9"/>
    <a:srgbClr val="204C81"/>
    <a:srgbClr val="19396E"/>
    <a:srgbClr val="1F4C81"/>
    <a:srgbClr val="1B4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8" autoAdjust="0"/>
    <p:restoredTop sz="88372" autoAdjust="0"/>
  </p:normalViewPr>
  <p:slideViewPr>
    <p:cSldViewPr>
      <p:cViewPr varScale="1">
        <p:scale>
          <a:sx n="99" d="100"/>
          <a:sy n="99" d="100"/>
        </p:scale>
        <p:origin x="19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viewProps" Target="viewProps.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0FC542F-8D3C-4847-93CC-E3B6CA37D9CC}" type="datetimeFigureOut">
              <a:rPr lang="en-US" smtClean="0"/>
              <a:pPr/>
              <a:t>12/14/2021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97EC48A-CACA-446F-81AF-F188FB520B0D}" type="slidenum">
              <a:rPr lang="en-US" smtClean="0"/>
              <a:pPr/>
              <a:t>‹#›</a:t>
            </a:fld>
            <a:endParaRPr lang="en-US" dirty="0"/>
          </a:p>
        </p:txBody>
      </p:sp>
    </p:spTree>
    <p:extLst>
      <p:ext uri="{BB962C8B-B14F-4D97-AF65-F5344CB8AC3E}">
        <p14:creationId xmlns:p14="http://schemas.microsoft.com/office/powerpoint/2010/main" val="311144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a:t>
            </a:fld>
            <a:endParaRPr lang="en-US" dirty="0"/>
          </a:p>
        </p:txBody>
      </p:sp>
    </p:spTree>
    <p:extLst>
      <p:ext uri="{BB962C8B-B14F-4D97-AF65-F5344CB8AC3E}">
        <p14:creationId xmlns:p14="http://schemas.microsoft.com/office/powerpoint/2010/main" val="285237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Mohit</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5</a:t>
            </a:fld>
            <a:endParaRPr lang="en-US" dirty="0"/>
          </a:p>
        </p:txBody>
      </p:sp>
    </p:spTree>
    <p:extLst>
      <p:ext uri="{BB962C8B-B14F-4D97-AF65-F5344CB8AC3E}">
        <p14:creationId xmlns:p14="http://schemas.microsoft.com/office/powerpoint/2010/main" val="170265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Mohit</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6</a:t>
            </a:fld>
            <a:endParaRPr lang="en-US" dirty="0"/>
          </a:p>
        </p:txBody>
      </p:sp>
    </p:spTree>
    <p:extLst>
      <p:ext uri="{BB962C8B-B14F-4D97-AF65-F5344CB8AC3E}">
        <p14:creationId xmlns:p14="http://schemas.microsoft.com/office/powerpoint/2010/main" val="116518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Delyn - Speak verbally that “quailed change” is not a defined term. Team did not define the term</a:t>
            </a:r>
            <a:r>
              <a:rPr lang="en-US" baseline="0" dirty="0" smtClean="0"/>
              <a:t> as it is a unique definition based on area and entity that the PC is qualified to make.</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7</a:t>
            </a:fld>
            <a:endParaRPr lang="en-US" dirty="0"/>
          </a:p>
        </p:txBody>
      </p:sp>
    </p:spTree>
    <p:extLst>
      <p:ext uri="{BB962C8B-B14F-4D97-AF65-F5344CB8AC3E}">
        <p14:creationId xmlns:p14="http://schemas.microsoft.com/office/powerpoint/2010/main" val="1007908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Delyn</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8</a:t>
            </a:fld>
            <a:endParaRPr lang="en-US" dirty="0"/>
          </a:p>
        </p:txBody>
      </p:sp>
    </p:spTree>
    <p:extLst>
      <p:ext uri="{BB962C8B-B14F-4D97-AF65-F5344CB8AC3E}">
        <p14:creationId xmlns:p14="http://schemas.microsoft.com/office/powerpoint/2010/main" val="291550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Delyn</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9</a:t>
            </a:fld>
            <a:endParaRPr lang="en-US" dirty="0"/>
          </a:p>
        </p:txBody>
      </p:sp>
    </p:spTree>
    <p:extLst>
      <p:ext uri="{BB962C8B-B14F-4D97-AF65-F5344CB8AC3E}">
        <p14:creationId xmlns:p14="http://schemas.microsoft.com/office/powerpoint/2010/main" val="329327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Alison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7EC48A-CACA-446F-81AF-F188FB520B0D}" type="slidenum">
              <a:rPr lang="en-US" smtClean="0"/>
              <a:pPr/>
              <a:t>10</a:t>
            </a:fld>
            <a:endParaRPr lang="en-US" dirty="0"/>
          </a:p>
        </p:txBody>
      </p:sp>
    </p:spTree>
    <p:extLst>
      <p:ext uri="{BB962C8B-B14F-4D97-AF65-F5344CB8AC3E}">
        <p14:creationId xmlns:p14="http://schemas.microsoft.com/office/powerpoint/2010/main" val="312162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13</a:t>
            </a:fld>
            <a:endParaRPr lang="en-US" dirty="0"/>
          </a:p>
        </p:txBody>
      </p:sp>
    </p:spTree>
    <p:extLst>
      <p:ext uri="{BB962C8B-B14F-4D97-AF65-F5344CB8AC3E}">
        <p14:creationId xmlns:p14="http://schemas.microsoft.com/office/powerpoint/2010/main" val="379198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noFill/>
        </p:spPr>
      </p:sp>
      <p:sp>
        <p:nvSpPr>
          <p:cNvPr id="2969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a:noFill/>
        </p:spPr>
        <p:txBody>
          <a:bodyPr/>
          <a:lstStyle/>
          <a:p>
            <a:fld id="{0C484B90-0160-4F8C-AFC2-20EC9FCCC15C}" type="slidenum">
              <a:rPr lang="en-US" smtClean="0"/>
              <a:pPr/>
              <a:t>14</a:t>
            </a:fld>
            <a:endParaRPr lang="en-US" dirty="0"/>
          </a:p>
        </p:txBody>
      </p:sp>
    </p:spTree>
    <p:extLst>
      <p:ext uri="{BB962C8B-B14F-4D97-AF65-F5344CB8AC3E}">
        <p14:creationId xmlns:p14="http://schemas.microsoft.com/office/powerpoint/2010/main" val="828005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4276" y="0"/>
            <a:ext cx="9168276" cy="6898499"/>
          </a:xfrm>
          <a:prstGeom prst="rect">
            <a:avLst/>
          </a:prstGeom>
        </p:spPr>
      </p:pic>
      <p:sp>
        <p:nvSpPr>
          <p:cNvPr id="4" name="Rectangle 3"/>
          <p:cNvSpPr/>
          <p:nvPr userDrawn="1"/>
        </p:nvSpPr>
        <p:spPr bwMode="auto">
          <a:xfrm>
            <a:off x="4800600" y="4756294"/>
            <a:ext cx="419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dirty="0">
              <a:ln>
                <a:noFill/>
              </a:ln>
              <a:solidFill>
                <a:schemeClr val="tx1"/>
              </a:solidFill>
              <a:effectLst/>
              <a:latin typeface="Arial" charset="0"/>
              <a:ea typeface="ＭＳ Ｐゴシック" pitchFamily="84" charset="-128"/>
            </a:endParaRPr>
          </a:p>
        </p:txBody>
      </p:sp>
      <p:sp>
        <p:nvSpPr>
          <p:cNvPr id="3" name="TextBox 2"/>
          <p:cNvSpPr txBox="1"/>
          <p:nvPr userDrawn="1"/>
        </p:nvSpPr>
        <p:spPr>
          <a:xfrm>
            <a:off x="2667000" y="4724400"/>
            <a:ext cx="6172200" cy="292388"/>
          </a:xfrm>
          <a:prstGeom prst="rect">
            <a:avLst/>
          </a:prstGeom>
          <a:noFill/>
        </p:spPr>
        <p:txBody>
          <a:bodyPr wrap="square" rtlCol="0">
            <a:spAutoFit/>
          </a:bodyPr>
          <a:lstStyle/>
          <a:p>
            <a:pPr algn="r"/>
            <a:r>
              <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rPr>
              <a:t>RELIABILITY</a:t>
            </a:r>
            <a:r>
              <a:rPr lang="en-US" sz="1300" b="1" i="0" baseline="0" dirty="0">
                <a:solidFill>
                  <a:schemeClr val="accent1"/>
                </a:solidFill>
                <a:latin typeface="Tahoma" panose="020B0604030504040204" pitchFamily="34" charset="0"/>
                <a:ea typeface="Tahoma" panose="020B0604030504040204" pitchFamily="34" charset="0"/>
                <a:cs typeface="Tahoma" panose="020B0604030504040204" pitchFamily="34" charset="0"/>
              </a:rPr>
              <a:t> | RESILIENCE | SECURITY</a:t>
            </a:r>
            <a:endParaRPr lang="en-US" sz="1300" b="1" i="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20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 y="2468562"/>
            <a:ext cx="8305800" cy="2027238"/>
          </a:xfrm>
          <a:prstGeom prst="rect">
            <a:avLst/>
          </a:prstGeom>
        </p:spPr>
        <p:txBody>
          <a:bodyPr anchor="t" anchorCtr="0"/>
          <a:lstStyle>
            <a:lvl1pPr algn="ctr">
              <a:defRPr sz="2400" b="1" baseline="0">
                <a:solidFill>
                  <a:schemeClr val="tx2"/>
                </a:solidFill>
                <a:latin typeface="Tahoma" pitchFamily="34" charset="0"/>
                <a:ea typeface="Tahoma" pitchFamily="34" charset="0"/>
                <a:cs typeface="Tahoma" pitchFamily="34" charset="0"/>
              </a:defRPr>
            </a:lvl1pPr>
          </a:lstStyle>
          <a:p>
            <a:r>
              <a:rPr lang="en-US" dirty="0"/>
              <a:t>Subtitle Slide</a:t>
            </a:r>
          </a:p>
        </p:txBody>
      </p:sp>
    </p:spTree>
    <p:extLst>
      <p:ext uri="{BB962C8B-B14F-4D97-AF65-F5344CB8AC3E}">
        <p14:creationId xmlns:p14="http://schemas.microsoft.com/office/powerpoint/2010/main" val="4165487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
        <p:nvSpPr>
          <p:cNvPr id="11" name="Text Placeholder 3"/>
          <p:cNvSpPr>
            <a:spLocks noGrp="1"/>
          </p:cNvSpPr>
          <p:nvPr>
            <p:ph type="body" sz="half" idx="2"/>
          </p:nvPr>
        </p:nvSpPr>
        <p:spPr>
          <a:xfrm>
            <a:off x="346074" y="1325562"/>
            <a:ext cx="8416926" cy="4876800"/>
          </a:xfrm>
          <a:prstGeom prst="rect">
            <a:avLst/>
          </a:prstGeom>
        </p:spPr>
        <p:txBody>
          <a:bodyPr/>
          <a:lstStyle>
            <a:lvl1pPr marL="228600" marR="0" indent="-228600" algn="l" defTabSz="914400" rtl="0" eaLnBrk="1" fontAlgn="base" latinLnBrk="0" hangingPunct="1">
              <a:lnSpc>
                <a:spcPct val="100000"/>
              </a:lnSpc>
              <a:spcBef>
                <a:spcPts val="672"/>
              </a:spcBef>
              <a:spcAft>
                <a:spcPts val="0"/>
              </a:spcAft>
              <a:buClr>
                <a:srgbClr val="19396E"/>
              </a:buClr>
              <a:buSzPct val="150000"/>
              <a:buFont typeface="Arial" pitchFamily="34" charset="0"/>
              <a:buNone/>
              <a:tabLst/>
              <a:defRPr sz="2400" baseline="0">
                <a:solidFill>
                  <a:schemeClr val="accent6"/>
                </a:solidFill>
                <a:latin typeface="Calibri"/>
                <a:cs typeface="Calibri"/>
              </a:defRPr>
            </a:lvl1pPr>
            <a:lvl2pPr marL="457200" indent="-228600">
              <a:lnSpc>
                <a:spcPct val="100000"/>
              </a:lnSpc>
              <a:spcBef>
                <a:spcPts val="576"/>
              </a:spcBef>
              <a:spcAft>
                <a:spcPts val="0"/>
              </a:spcAft>
              <a:buClr>
                <a:srgbClr val="5D85A9"/>
              </a:buClr>
              <a:buFont typeface="Wingdings" charset="2"/>
              <a:buChar char="§"/>
              <a:defRPr sz="2000">
                <a:solidFill>
                  <a:schemeClr val="accent6"/>
                </a:solidFill>
                <a:latin typeface="Calibri"/>
                <a:cs typeface="Calibri"/>
              </a:defRPr>
            </a:lvl2pPr>
            <a:lvl3pPr marL="685800" indent="-228600">
              <a:lnSpc>
                <a:spcPct val="100000"/>
              </a:lnSpc>
              <a:spcBef>
                <a:spcPts val="480"/>
              </a:spcBef>
              <a:spcAft>
                <a:spcPts val="0"/>
              </a:spcAft>
              <a:buClr>
                <a:srgbClr val="19396E"/>
              </a:buClr>
              <a:buFont typeface="Courier New"/>
              <a:buChar char="o"/>
              <a:defRPr sz="1800">
                <a:solidFill>
                  <a:schemeClr val="accent6"/>
                </a:solidFill>
                <a:latin typeface="Calibri"/>
                <a:cs typeface="Calibri"/>
              </a:defRPr>
            </a:lvl3pPr>
            <a:lvl4pPr marL="914400" indent="-228600">
              <a:lnSpc>
                <a:spcPct val="100000"/>
              </a:lnSpc>
              <a:spcBef>
                <a:spcPts val="384"/>
              </a:spcBef>
              <a:spcAft>
                <a:spcPts val="0"/>
              </a:spcAft>
              <a:buClr>
                <a:srgbClr val="19396E"/>
              </a:buClr>
              <a:buFont typeface="Lucida Grande"/>
              <a:buChar char="­"/>
              <a:defRPr sz="1600" baseline="0">
                <a:solidFill>
                  <a:schemeClr val="accent6"/>
                </a:solidFill>
                <a:latin typeface="Calibri"/>
                <a:cs typeface="Calibri"/>
              </a:defRPr>
            </a:lvl4pPr>
            <a:lvl5pPr marL="2057400" indent="-228600">
              <a:lnSpc>
                <a:spcPct val="100000"/>
              </a:lnSpc>
              <a:spcBef>
                <a:spcPts val="384"/>
              </a:spcBef>
              <a:spcAft>
                <a:spcPts val="0"/>
              </a:spcAft>
              <a:buClr>
                <a:srgbClr val="19396E"/>
              </a:buClr>
              <a:buFont typeface="Wingdings" charset="2"/>
              <a:buChar char="§"/>
              <a:defRPr sz="1600">
                <a:solidFill>
                  <a:schemeClr val="tx1"/>
                </a:solidFill>
                <a:latin typeface="Calibri"/>
                <a:cs typeface="Calibri"/>
              </a:defRPr>
            </a:lvl5pPr>
            <a:lvl6pPr marL="2286000" indent="0">
              <a:buNone/>
              <a:defRPr sz="900"/>
            </a:lvl6pPr>
            <a:lvl7pPr marL="2743200" indent="0">
              <a:buNone/>
              <a:defRPr sz="900"/>
            </a:lvl7pPr>
            <a:lvl8pPr marL="3200400" indent="0">
              <a:buNone/>
              <a:defRPr sz="900"/>
            </a:lvl8pPr>
            <a:lvl9pPr marL="3657600" indent="0">
              <a:buNone/>
              <a:defRPr sz="900"/>
            </a:lvl9pPr>
          </a:lstStyle>
          <a:p>
            <a:pPr marL="228600" marR="0" lvl="0" indent="-228600" algn="l" defTabSz="914400" rtl="0" eaLnBrk="1" fontAlgn="base" latinLnBrk="0" hangingPunct="1">
              <a:lnSpc>
                <a:spcPct val="100000"/>
              </a:lnSpc>
              <a:spcBef>
                <a:spcPts val="672"/>
              </a:spcBef>
              <a:spcAft>
                <a:spcPts val="0"/>
              </a:spcAft>
              <a:buClr>
                <a:srgbClr val="19396E"/>
              </a:buClr>
              <a:buSzTx/>
              <a:tabLst/>
              <a:defRPr/>
            </a:pPr>
            <a:r>
              <a:rPr lang="en-US"/>
              <a:t>Click to edit Master text styles</a:t>
            </a:r>
          </a:p>
        </p:txBody>
      </p:sp>
    </p:spTree>
    <p:extLst>
      <p:ext uri="{BB962C8B-B14F-4D97-AF65-F5344CB8AC3E}">
        <p14:creationId xmlns:p14="http://schemas.microsoft.com/office/powerpoint/2010/main" val="218981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s">
    <p:spTree>
      <p:nvGrpSpPr>
        <p:cNvPr id="1" name=""/>
        <p:cNvGrpSpPr/>
        <p:nvPr/>
      </p:nvGrpSpPr>
      <p:grpSpPr>
        <a:xfrm>
          <a:off x="0" y="0"/>
          <a:ext cx="0" cy="0"/>
          <a:chOff x="0" y="0"/>
          <a:chExt cx="0" cy="0"/>
        </a:xfrm>
      </p:grpSpPr>
      <p:sp>
        <p:nvSpPr>
          <p:cNvPr id="13" name="Content Placeholder 2"/>
          <p:cNvSpPr>
            <a:spLocks noGrp="1"/>
          </p:cNvSpPr>
          <p:nvPr>
            <p:ph sz="half" idx="10"/>
          </p:nvPr>
        </p:nvSpPr>
        <p:spPr>
          <a:xfrm>
            <a:off x="346074" y="1325562"/>
            <a:ext cx="8416926" cy="4846638"/>
          </a:xfrm>
          <a:prstGeom prst="rect">
            <a:avLst/>
          </a:prstGeom>
        </p:spPr>
        <p:txBody>
          <a:bodyPr/>
          <a:lstStyle>
            <a:lvl1pPr marL="228600" indent="-228600">
              <a:buClr>
                <a:srgbClr val="19396E"/>
              </a:buClr>
              <a:buSzPct val="100000"/>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431699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6" name="Content Placeholder 2"/>
          <p:cNvSpPr>
            <a:spLocks noGrp="1"/>
          </p:cNvSpPr>
          <p:nvPr>
            <p:ph sz="half" idx="10"/>
          </p:nvPr>
        </p:nvSpPr>
        <p:spPr>
          <a:xfrm>
            <a:off x="346074"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Content Placeholder 2"/>
          <p:cNvSpPr>
            <a:spLocks noGrp="1"/>
          </p:cNvSpPr>
          <p:nvPr>
            <p:ph sz="half" idx="11"/>
          </p:nvPr>
        </p:nvSpPr>
        <p:spPr>
          <a:xfrm>
            <a:off x="4568952" y="1325562"/>
            <a:ext cx="4041648" cy="4846638"/>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19396E"/>
              </a:buClr>
              <a:buFont typeface="Courier New"/>
              <a:buChar char="o"/>
              <a:defRPr sz="1800">
                <a:solidFill>
                  <a:schemeClr val="accent6"/>
                </a:solidFill>
                <a:latin typeface="Calibri" pitchFamily="34" charset="0"/>
              </a:defRPr>
            </a:lvl3pPr>
            <a:lvl4pPr marL="914400" indent="-228600">
              <a:buClr>
                <a:srgbClr val="19396E"/>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2270830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6074" y="1325562"/>
            <a:ext cx="4040188"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1</a:t>
            </a:r>
          </a:p>
        </p:txBody>
      </p:sp>
      <p:sp>
        <p:nvSpPr>
          <p:cNvPr id="5" name="Text Placeholder 4"/>
          <p:cNvSpPr>
            <a:spLocks noGrp="1"/>
          </p:cNvSpPr>
          <p:nvPr>
            <p:ph type="body" sz="quarter" idx="3" hasCustomPrompt="1"/>
          </p:nvPr>
        </p:nvSpPr>
        <p:spPr>
          <a:xfrm>
            <a:off x="4572000" y="1325562"/>
            <a:ext cx="4041775" cy="639762"/>
          </a:xfrm>
          <a:prstGeom prst="rect">
            <a:avLst/>
          </a:prstGeom>
        </p:spPr>
        <p:txBody>
          <a:bodyPr anchor="b"/>
          <a:lstStyle>
            <a:lvl1pPr marL="0" indent="0">
              <a:buNone/>
              <a:defRPr sz="2400" b="1">
                <a:solidFill>
                  <a:srgbClr val="204C81"/>
                </a:solidFill>
                <a:latin typeface="Tahoma" pitchFamily="34" charset="0"/>
                <a:ea typeface="Tahoma" pitchFamily="34" charset="0"/>
                <a:cs typeface="Tahom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Column Title 2</a:t>
            </a:r>
          </a:p>
        </p:txBody>
      </p:sp>
      <p:sp>
        <p:nvSpPr>
          <p:cNvPr id="12" name="Content Placeholder 2"/>
          <p:cNvSpPr>
            <a:spLocks noGrp="1"/>
          </p:cNvSpPr>
          <p:nvPr>
            <p:ph sz="half" idx="11"/>
          </p:nvPr>
        </p:nvSpPr>
        <p:spPr>
          <a:xfrm>
            <a:off x="346074"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2"/>
          <p:cNvSpPr>
            <a:spLocks noGrp="1"/>
          </p:cNvSpPr>
          <p:nvPr>
            <p:ph sz="half" idx="12"/>
          </p:nvPr>
        </p:nvSpPr>
        <p:spPr>
          <a:xfrm>
            <a:off x="4572127" y="1981200"/>
            <a:ext cx="4041648" cy="4038600"/>
          </a:xfrm>
          <a:prstGeom prst="rect">
            <a:avLst/>
          </a:prstGeom>
        </p:spPr>
        <p:txBody>
          <a:bodyPr/>
          <a:lstStyle>
            <a:lvl1pPr marL="228600" indent="-228600">
              <a:buClr>
                <a:srgbClr val="19396E"/>
              </a:buClr>
              <a:defRPr sz="2400" baseline="0">
                <a:solidFill>
                  <a:schemeClr val="accent6"/>
                </a:solidFill>
                <a:latin typeface="Calibri" pitchFamily="34" charset="0"/>
              </a:defRPr>
            </a:lvl1pPr>
            <a:lvl2pPr marL="457200" indent="-228600">
              <a:buClr>
                <a:srgbClr val="5D85A9"/>
              </a:buClr>
              <a:buFont typeface="Wingdings" charset="2"/>
              <a:buChar char="§"/>
              <a:defRPr sz="2000">
                <a:solidFill>
                  <a:schemeClr val="accent6"/>
                </a:solidFill>
                <a:latin typeface="Calibri" pitchFamily="34" charset="0"/>
              </a:defRPr>
            </a:lvl2pPr>
            <a:lvl3pPr marL="685800" indent="-228600">
              <a:buClr>
                <a:srgbClr val="5D85A9"/>
              </a:buClr>
              <a:buFont typeface="Courier New"/>
              <a:buChar char="o"/>
              <a:defRPr sz="1800">
                <a:solidFill>
                  <a:schemeClr val="accent6"/>
                </a:solidFill>
                <a:latin typeface="Calibri" pitchFamily="34" charset="0"/>
              </a:defRPr>
            </a:lvl3pPr>
            <a:lvl4pPr marL="914400" indent="-228600">
              <a:buClr>
                <a:srgbClr val="5D85A9"/>
              </a:buClr>
              <a:defRPr sz="1600">
                <a:solidFill>
                  <a:schemeClr val="accent6"/>
                </a:solidFill>
                <a:latin typeface="Calibri" pitchFamily="34" charset="0"/>
              </a:defRPr>
            </a:lvl4pPr>
            <a:lvl5pPr marL="2057400" indent="-228600">
              <a:buClr>
                <a:srgbClr val="19396E"/>
              </a:buClr>
              <a:buFont typeface="Wingdings" charset="2"/>
              <a:buChar char="§"/>
              <a:defRPr sz="1600">
                <a:solidFill>
                  <a:schemeClr val="accent4"/>
                </a:solidFill>
                <a:latin typeface="Calibri"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114379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2" name="Picture Placeholder 2"/>
          <p:cNvSpPr>
            <a:spLocks noGrp="1"/>
          </p:cNvSpPr>
          <p:nvPr>
            <p:ph type="pic" idx="1"/>
          </p:nvPr>
        </p:nvSpPr>
        <p:spPr>
          <a:xfrm>
            <a:off x="1792288" y="1447799"/>
            <a:ext cx="5486400" cy="3279775"/>
          </a:xfrm>
          <a:prstGeom prst="rect">
            <a:avLst/>
          </a:prstGeom>
        </p:spPr>
        <p:txBody>
          <a:bodyPr/>
          <a:lstStyle>
            <a:lvl1pPr marL="0" indent="0">
              <a:buNone/>
              <a:defRPr sz="3200">
                <a:solidFill>
                  <a:schemeClr val="accent6"/>
                </a:solidFill>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accent6"/>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0"/>
          </p:nvPr>
        </p:nvSpPr>
        <p:spPr>
          <a:xfrm>
            <a:off x="1792288" y="4800600"/>
            <a:ext cx="5486400" cy="566928"/>
          </a:xfrm>
          <a:prstGeom prst="rect">
            <a:avLst/>
          </a:prstGeom>
        </p:spPr>
        <p:txBody>
          <a:bodyPr anchor="b" anchorCtr="0"/>
          <a:lstStyle>
            <a:lvl1pPr marL="0" indent="0">
              <a:buNone/>
              <a:defRPr sz="2000" b="1" i="0">
                <a:solidFill>
                  <a:schemeClr val="accent6"/>
                </a:solidFill>
                <a:latin typeface="Tahoma"/>
                <a:cs typeface="Tahom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704763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895601" y="152400"/>
            <a:ext cx="6019799" cy="655638"/>
          </a:xfrm>
          <a:prstGeom prst="rect">
            <a:avLst/>
          </a:prstGeom>
        </p:spPr>
        <p:txBody>
          <a:bodyPr anchor="ctr" anchorCtr="0"/>
          <a:lstStyle>
            <a:lvl1pPr algn="r">
              <a:defRPr sz="2400" b="1">
                <a:solidFill>
                  <a:schemeClr val="bg1"/>
                </a:solidFill>
                <a:latin typeface="Tahoma" pitchFamily="34" charset="0"/>
                <a:ea typeface="Tahoma" pitchFamily="34" charset="0"/>
                <a:cs typeface="Tahoma" pitchFamily="34" charset="0"/>
              </a:defRPr>
            </a:lvl1pPr>
          </a:lstStyle>
          <a:p>
            <a:r>
              <a:rPr lang="en-US" dirty="0"/>
              <a:t>Slide Title</a:t>
            </a:r>
          </a:p>
        </p:txBody>
      </p:sp>
    </p:spTree>
    <p:extLst>
      <p:ext uri="{BB962C8B-B14F-4D97-AF65-F5344CB8AC3E}">
        <p14:creationId xmlns:p14="http://schemas.microsoft.com/office/powerpoint/2010/main" val="396269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5" name="Rectangle 4"/>
          <p:cNvSpPr>
            <a:spLocks noChangeArrowheads="1"/>
          </p:cNvSpPr>
          <p:nvPr userDrawn="1"/>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6" name="Text Box 5"/>
          <p:cNvSpPr txBox="1">
            <a:spLocks noChangeArrowheads="1"/>
          </p:cNvSpPr>
          <p:nvPr userDrawn="1"/>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879882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ERC_PPT_insidehead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0"/>
            <a:ext cx="9144000" cy="1255776"/>
          </a:xfrm>
          <a:prstGeom prst="rect">
            <a:avLst/>
          </a:prstGeom>
        </p:spPr>
      </p:pic>
      <p:sp>
        <p:nvSpPr>
          <p:cNvPr id="10" name="Rectangle 9"/>
          <p:cNvSpPr txBox="1">
            <a:spLocks noChangeArrowheads="1"/>
          </p:cNvSpPr>
          <p:nvPr/>
        </p:nvSpPr>
        <p:spPr bwMode="auto">
          <a:xfrm>
            <a:off x="5638800" y="6400800"/>
            <a:ext cx="33528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r>
              <a:rPr lang="en-US" sz="1200" b="1" dirty="0">
                <a:solidFill>
                  <a:srgbClr val="204C81"/>
                </a:solidFill>
              </a:rPr>
              <a:t>RELIABILITY | RESILIENCE</a:t>
            </a:r>
            <a:r>
              <a:rPr lang="en-US" sz="1200" b="1" baseline="0" dirty="0">
                <a:solidFill>
                  <a:srgbClr val="204C81"/>
                </a:solidFill>
              </a:rPr>
              <a:t> | SECURITY</a:t>
            </a:r>
            <a:endParaRPr lang="en-US" sz="1200" b="1" dirty="0">
              <a:solidFill>
                <a:srgbClr val="204C81"/>
              </a:solidFill>
            </a:endParaRPr>
          </a:p>
        </p:txBody>
      </p:sp>
      <p:sp>
        <p:nvSpPr>
          <p:cNvPr id="6" name="Rectangle 9"/>
          <p:cNvSpPr txBox="1">
            <a:spLocks noChangeArrowheads="1"/>
          </p:cNvSpPr>
          <p:nvPr/>
        </p:nvSpPr>
        <p:spPr bwMode="auto">
          <a:xfrm>
            <a:off x="457200" y="6400800"/>
            <a:ext cx="1905000" cy="4572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lvl1pPr algn="r">
              <a:defRPr sz="1400" i="0">
                <a:solidFill>
                  <a:schemeClr val="bg1"/>
                </a:solidFill>
                <a:latin typeface="Tahoma" pitchFamily="84" charset="0"/>
              </a:defRPr>
            </a:lvl1pPr>
          </a:lstStyle>
          <a:p>
            <a:pPr algn="l"/>
            <a:fld id="{5F2A004B-6380-488C-8F66-3CBFEB92BB45}" type="slidenum">
              <a:rPr lang="en-US" sz="1200" b="1" smtClean="0">
                <a:solidFill>
                  <a:srgbClr val="204C81"/>
                </a:solidFill>
              </a:rPr>
              <a:pPr algn="l"/>
              <a:t>‹#›</a:t>
            </a:fld>
            <a:endParaRPr lang="en-US" sz="1200" b="1" dirty="0">
              <a:solidFill>
                <a:srgbClr val="204C81"/>
              </a:solidFill>
            </a:endParaRPr>
          </a:p>
        </p:txBody>
      </p:sp>
      <p:pic>
        <p:nvPicPr>
          <p:cNvPr id="2" name="Picture 1"/>
          <p:cNvPicPr>
            <a:picLocks noChangeAspect="1"/>
          </p:cNvPicPr>
          <p:nvPr userDrawn="1"/>
        </p:nvPicPr>
        <p:blipFill>
          <a:blip r:embed="rId12"/>
          <a:stretch>
            <a:fillRect/>
          </a:stretch>
        </p:blipFill>
        <p:spPr>
          <a:xfrm>
            <a:off x="381000" y="152400"/>
            <a:ext cx="2057400" cy="652294"/>
          </a:xfrm>
          <a:prstGeom prst="rect">
            <a:avLst/>
          </a:prstGeom>
        </p:spPr>
      </p:pic>
    </p:spTree>
    <p:extLst>
      <p:ext uri="{BB962C8B-B14F-4D97-AF65-F5344CB8AC3E}">
        <p14:creationId xmlns:p14="http://schemas.microsoft.com/office/powerpoint/2010/main" val="40633788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84" charset="-128"/>
        </a:defRPr>
      </a:lvl2pPr>
      <a:lvl3pPr algn="ctr" rtl="0" eaLnBrk="1" fontAlgn="base" hangingPunct="1">
        <a:spcBef>
          <a:spcPct val="0"/>
        </a:spcBef>
        <a:spcAft>
          <a:spcPct val="0"/>
        </a:spcAft>
        <a:defRPr sz="4400">
          <a:solidFill>
            <a:schemeClr val="tx2"/>
          </a:solidFill>
          <a:latin typeface="Arial" charset="0"/>
          <a:ea typeface="ＭＳ Ｐゴシック" pitchFamily="84" charset="-128"/>
        </a:defRPr>
      </a:lvl3pPr>
      <a:lvl4pPr algn="ctr" rtl="0" eaLnBrk="1" fontAlgn="base" hangingPunct="1">
        <a:spcBef>
          <a:spcPct val="0"/>
        </a:spcBef>
        <a:spcAft>
          <a:spcPct val="0"/>
        </a:spcAft>
        <a:defRPr sz="4400">
          <a:solidFill>
            <a:schemeClr val="tx2"/>
          </a:solidFill>
          <a:latin typeface="Arial" charset="0"/>
          <a:ea typeface="ＭＳ Ｐゴシック" pitchFamily="84" charset="-128"/>
        </a:defRPr>
      </a:lvl4pPr>
      <a:lvl5pPr algn="ctr" rtl="0" eaLnBrk="1" fontAlgn="base" hangingPunct="1">
        <a:spcBef>
          <a:spcPct val="0"/>
        </a:spcBef>
        <a:spcAft>
          <a:spcPct val="0"/>
        </a:spcAft>
        <a:defRPr sz="4400">
          <a:solidFill>
            <a:schemeClr val="tx2"/>
          </a:solidFill>
          <a:latin typeface="Arial" charset="0"/>
          <a:ea typeface="ＭＳ Ｐゴシック" pitchFamily="84"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84"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84"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84"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8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erc.com/pa/Stand/Pages/Project-2020-05-Modifications-to-FAC-001-and-FAC-002.aspx"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Alison.oswald@nerc.net"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457200" y="1371600"/>
            <a:ext cx="8291512" cy="3352799"/>
          </a:xfrm>
          <a:prstGeom prst="rect">
            <a:avLst/>
          </a:prstGeom>
        </p:spPr>
        <p:txBody>
          <a:bodyPr/>
          <a:lstStyle>
            <a:lvl1pPr algn="l">
              <a:lnSpc>
                <a:spcPct val="100000"/>
              </a:lnSpc>
              <a:defRPr sz="4400" b="0">
                <a:solidFill>
                  <a:schemeClr val="bg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n-US" sz="4400" b="1" i="0" u="none" strike="noStrike" kern="0" cap="none" spc="0" normalizeH="0" baseline="0" noProof="0" dirty="0">
                <a:ln>
                  <a:noFill/>
                </a:ln>
                <a:solidFill>
                  <a:schemeClr val="bg1"/>
                </a:solidFill>
                <a:effectLst/>
                <a:uLnTx/>
                <a:uFillTx/>
                <a:latin typeface="Tahoma" pitchFamily="84" charset="0"/>
                <a:ea typeface="Tahoma" pitchFamily="34" charset="0"/>
                <a:cs typeface="Tahoma" pitchFamily="34" charset="0"/>
              </a:rPr>
              <a:t>Project </a:t>
            </a:r>
            <a:r>
              <a:rPr kumimoji="0" lang="en-US" sz="4400" b="1" i="0" u="none" strike="noStrike" kern="0" cap="none" spc="0" normalizeH="0" baseline="0" noProof="0" dirty="0" smtClean="0">
                <a:ln>
                  <a:noFill/>
                </a:ln>
                <a:solidFill>
                  <a:schemeClr val="bg1"/>
                </a:solidFill>
                <a:effectLst/>
                <a:uLnTx/>
                <a:uFillTx/>
                <a:latin typeface="Tahoma" pitchFamily="84" charset="0"/>
                <a:ea typeface="Tahoma" pitchFamily="34" charset="0"/>
                <a:cs typeface="Tahoma" pitchFamily="34" charset="0"/>
              </a:rPr>
              <a:t>2020-05 </a:t>
            </a:r>
            <a:r>
              <a:rPr kumimoji="0" lang="en-US" sz="4400" b="1" i="0" u="none" strike="noStrike" kern="0" cap="none" spc="0" normalizeH="0" baseline="0" noProof="0" dirty="0">
                <a:ln>
                  <a:noFill/>
                </a:ln>
                <a:solidFill>
                  <a:schemeClr val="bg1"/>
                </a:solidFill>
                <a:effectLst/>
                <a:uLnTx/>
                <a:uFillTx/>
                <a:latin typeface="Tahoma" pitchFamily="84" charset="0"/>
                <a:ea typeface="Tahoma" pitchFamily="34" charset="0"/>
                <a:cs typeface="Tahoma" pitchFamily="34" charset="0"/>
              </a:rPr>
              <a:t>Modifications</a:t>
            </a:r>
            <a:r>
              <a:rPr kumimoji="0" lang="en-US" sz="4400" b="1" i="0" u="none" strike="noStrike" kern="0" cap="none" spc="0" normalizeH="0" noProof="0" dirty="0">
                <a:ln>
                  <a:noFill/>
                </a:ln>
                <a:solidFill>
                  <a:schemeClr val="bg1"/>
                </a:solidFill>
                <a:effectLst/>
                <a:uLnTx/>
                <a:uFillTx/>
                <a:latin typeface="Tahoma" pitchFamily="84" charset="0"/>
                <a:ea typeface="Tahoma" pitchFamily="34" charset="0"/>
                <a:cs typeface="Tahoma" pitchFamily="34" charset="0"/>
              </a:rPr>
              <a:t> to </a:t>
            </a:r>
            <a:r>
              <a:rPr kumimoji="0" lang="en-US" sz="4400" b="1" i="0" u="none" strike="noStrike" kern="0" cap="none" spc="0" normalizeH="0" noProof="0" dirty="0" smtClean="0">
                <a:ln>
                  <a:noFill/>
                </a:ln>
                <a:solidFill>
                  <a:schemeClr val="bg1"/>
                </a:solidFill>
                <a:effectLst/>
                <a:uLnTx/>
                <a:uFillTx/>
                <a:latin typeface="Tahoma" pitchFamily="84" charset="0"/>
                <a:ea typeface="Tahoma" pitchFamily="34" charset="0"/>
                <a:cs typeface="Tahoma" pitchFamily="34" charset="0"/>
              </a:rPr>
              <a:t>FAC-001 and FAC-002</a:t>
            </a:r>
            <a:endParaRPr kumimoji="0" lang="en-US" sz="4400" b="1" i="0" u="none" strike="noStrike" kern="0" cap="none" spc="0" normalizeH="0" baseline="0" noProof="0" dirty="0">
              <a:ln>
                <a:noFill/>
              </a:ln>
              <a:solidFill>
                <a:schemeClr val="bg1"/>
              </a:solidFill>
              <a:effectLst/>
              <a:uLnTx/>
              <a:uFillTx/>
              <a:latin typeface="Tahoma" pitchFamily="84" charset="0"/>
              <a:ea typeface="Tahoma" pitchFamily="34" charset="0"/>
              <a:cs typeface="Tahoma" pitchFamily="34" charset="0"/>
            </a:endParaRPr>
          </a:p>
          <a:p>
            <a:pPr marL="0" marR="0" lvl="0" indent="0" algn="l" defTabSz="914400" rtl="0" eaLnBrk="1" fontAlgn="base" latinLnBrk="0" hangingPunct="1">
              <a:lnSpc>
                <a:spcPct val="110000"/>
              </a:lnSpc>
              <a:spcBef>
                <a:spcPct val="0"/>
              </a:spcBef>
              <a:spcAft>
                <a:spcPct val="0"/>
              </a:spcAft>
              <a:buClrTx/>
              <a:buSzTx/>
              <a:buFontTx/>
              <a:buNone/>
              <a:tabLst/>
              <a:defRPr/>
            </a:pPr>
            <a:endParaRPr lang="en-US" sz="2000" i="0" kern="0" dirty="0">
              <a:latin typeface="Tahoma" pitchFamily="84" charset="0"/>
            </a:endParaRPr>
          </a:p>
          <a:p>
            <a:pPr lvl="0" eaLnBrk="1" hangingPunct="1">
              <a:lnSpc>
                <a:spcPct val="110000"/>
              </a:lnSpc>
              <a:defRPr/>
            </a:pPr>
            <a:r>
              <a:rPr lang="en-US" sz="2000" i="0" kern="0" dirty="0" smtClean="0">
                <a:latin typeface="Tahoma" pitchFamily="84" charset="0"/>
              </a:rPr>
              <a:t>December 14, </a:t>
            </a:r>
            <a:r>
              <a:rPr lang="en-US" sz="2000" i="0" kern="0" dirty="0">
                <a:latin typeface="Tahoma" pitchFamily="84" charset="0"/>
              </a:rPr>
              <a:t>2021</a:t>
            </a:r>
            <a:endParaRPr kumimoji="0" lang="en-US" sz="2000" i="0" u="none" strike="noStrike" kern="0" cap="none" spc="0" normalizeH="0" baseline="0" noProof="0" dirty="0">
              <a:ln>
                <a:noFill/>
              </a:ln>
              <a:solidFill>
                <a:schemeClr val="bg1"/>
              </a:solidFill>
              <a:effectLst/>
              <a:uLnTx/>
              <a:uFillTx/>
              <a:latin typeface="Tahoma" pitchFamily="8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solidFill>
                  <a:schemeClr val="tx1"/>
                </a:solidFill>
              </a:rPr>
              <a:t>Initial Draft of </a:t>
            </a:r>
            <a:r>
              <a:rPr lang="en-US" dirty="0" smtClean="0">
                <a:solidFill>
                  <a:schemeClr val="tx1"/>
                </a:solidFill>
              </a:rPr>
              <a:t>FAC-001-4 and FAC-002-4</a:t>
            </a:r>
            <a:endParaRPr lang="en-US" dirty="0">
              <a:solidFill>
                <a:schemeClr val="tx1"/>
              </a:solidFill>
            </a:endParaRPr>
          </a:p>
          <a:p>
            <a:pPr lvl="1"/>
            <a:r>
              <a:rPr lang="en-US" dirty="0">
                <a:solidFill>
                  <a:schemeClr val="tx1"/>
                </a:solidFill>
              </a:rPr>
              <a:t>Clean and redline versions</a:t>
            </a:r>
          </a:p>
          <a:p>
            <a:r>
              <a:rPr lang="en-US" dirty="0">
                <a:solidFill>
                  <a:schemeClr val="tx1"/>
                </a:solidFill>
              </a:rPr>
              <a:t>Implementation Plan</a:t>
            </a:r>
          </a:p>
          <a:p>
            <a:r>
              <a:rPr lang="en-US" dirty="0">
                <a:solidFill>
                  <a:schemeClr val="tx1"/>
                </a:solidFill>
              </a:rPr>
              <a:t>Technical </a:t>
            </a:r>
            <a:r>
              <a:rPr lang="en-US" dirty="0" smtClean="0">
                <a:solidFill>
                  <a:schemeClr val="tx1"/>
                </a:solidFill>
              </a:rPr>
              <a:t>Rationale </a:t>
            </a:r>
          </a:p>
          <a:p>
            <a:r>
              <a:rPr lang="en-US" dirty="0" smtClean="0">
                <a:solidFill>
                  <a:schemeClr val="tx1"/>
                </a:solidFill>
              </a:rPr>
              <a:t>Posting </a:t>
            </a:r>
            <a:r>
              <a:rPr lang="en-US" dirty="0">
                <a:solidFill>
                  <a:schemeClr val="tx1"/>
                </a:solidFill>
              </a:rPr>
              <a:t>Dates</a:t>
            </a:r>
          </a:p>
          <a:p>
            <a:pPr lvl="1"/>
            <a:r>
              <a:rPr lang="en-US" dirty="0">
                <a:solidFill>
                  <a:schemeClr val="tx1"/>
                </a:solidFill>
              </a:rPr>
              <a:t>Ballot Pools formed through </a:t>
            </a:r>
            <a:r>
              <a:rPr lang="en-US" dirty="0" smtClean="0">
                <a:solidFill>
                  <a:schemeClr val="tx1"/>
                </a:solidFill>
              </a:rPr>
              <a:t>January 10, 2022 (extended due to holidays)</a:t>
            </a:r>
            <a:endParaRPr lang="en-US" dirty="0">
              <a:solidFill>
                <a:schemeClr val="tx1"/>
              </a:solidFill>
            </a:endParaRPr>
          </a:p>
          <a:p>
            <a:pPr lvl="1"/>
            <a:r>
              <a:rPr lang="en-US" dirty="0">
                <a:solidFill>
                  <a:schemeClr val="tx1"/>
                </a:solidFill>
              </a:rPr>
              <a:t>Initial ballot voting </a:t>
            </a:r>
            <a:r>
              <a:rPr lang="en-US" dirty="0" smtClean="0">
                <a:solidFill>
                  <a:schemeClr val="tx1"/>
                </a:solidFill>
              </a:rPr>
              <a:t>January 21– 31, 2022</a:t>
            </a:r>
            <a:endParaRPr lang="en-US" dirty="0">
              <a:solidFill>
                <a:schemeClr val="tx1"/>
              </a:solidFill>
            </a:endParaRPr>
          </a:p>
          <a:p>
            <a:r>
              <a:rPr lang="en-US" dirty="0">
                <a:solidFill>
                  <a:srgbClr val="FF0000"/>
                </a:solidFill>
                <a:hlinkClick r:id="rId3"/>
              </a:rPr>
              <a:t>Project Page</a:t>
            </a:r>
            <a:endParaRPr lang="en-US" dirty="0">
              <a:solidFill>
                <a:srgbClr val="FF0000"/>
              </a:solidFill>
            </a:endParaRPr>
          </a:p>
          <a:p>
            <a:pPr lvl="1"/>
            <a:endParaRPr lang="en-US" dirty="0"/>
          </a:p>
        </p:txBody>
      </p:sp>
      <p:sp>
        <p:nvSpPr>
          <p:cNvPr id="3" name="Title 2"/>
          <p:cNvSpPr>
            <a:spLocks noGrp="1"/>
          </p:cNvSpPr>
          <p:nvPr>
            <p:ph type="title"/>
          </p:nvPr>
        </p:nvSpPr>
        <p:spPr/>
        <p:txBody>
          <a:bodyPr/>
          <a:lstStyle/>
          <a:p>
            <a:r>
              <a:rPr lang="en-US" dirty="0"/>
              <a:t>Posting</a:t>
            </a:r>
          </a:p>
        </p:txBody>
      </p:sp>
    </p:spTree>
    <p:extLst>
      <p:ext uri="{BB962C8B-B14F-4D97-AF65-F5344CB8AC3E}">
        <p14:creationId xmlns:p14="http://schemas.microsoft.com/office/powerpoint/2010/main" val="3564110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Respond to Comments</a:t>
            </a:r>
          </a:p>
          <a:p>
            <a:pPr lvl="1"/>
            <a:r>
              <a:rPr lang="en-US" dirty="0">
                <a:solidFill>
                  <a:schemeClr val="tx1"/>
                </a:solidFill>
              </a:rPr>
              <a:t>Team </a:t>
            </a:r>
            <a:r>
              <a:rPr lang="en-US" dirty="0" smtClean="0">
                <a:solidFill>
                  <a:schemeClr val="tx1"/>
                </a:solidFill>
              </a:rPr>
              <a:t>Meetings starting in February</a:t>
            </a:r>
            <a:endParaRPr lang="en-US" dirty="0">
              <a:solidFill>
                <a:schemeClr val="tx1"/>
              </a:solidFill>
            </a:endParaRPr>
          </a:p>
          <a:p>
            <a:pPr lvl="1"/>
            <a:r>
              <a:rPr lang="en-US" dirty="0">
                <a:solidFill>
                  <a:schemeClr val="tx1"/>
                </a:solidFill>
              </a:rPr>
              <a:t>Projected </a:t>
            </a:r>
            <a:r>
              <a:rPr lang="en-US" dirty="0" smtClean="0">
                <a:solidFill>
                  <a:schemeClr val="tx1"/>
                </a:solidFill>
              </a:rPr>
              <a:t>Second </a:t>
            </a:r>
            <a:r>
              <a:rPr lang="en-US" dirty="0">
                <a:solidFill>
                  <a:schemeClr val="tx1"/>
                </a:solidFill>
              </a:rPr>
              <a:t>Posting in </a:t>
            </a:r>
            <a:r>
              <a:rPr lang="en-US" dirty="0" smtClean="0">
                <a:solidFill>
                  <a:schemeClr val="tx1"/>
                </a:solidFill>
              </a:rPr>
              <a:t>April/May</a:t>
            </a:r>
            <a:endParaRPr lang="en-US" dirty="0">
              <a:solidFill>
                <a:schemeClr val="tx1"/>
              </a:solidFill>
            </a:endParaRPr>
          </a:p>
          <a:p>
            <a:r>
              <a:rPr lang="en-US" dirty="0"/>
              <a:t>Point of Contact</a:t>
            </a:r>
          </a:p>
          <a:p>
            <a:pPr lvl="1"/>
            <a:r>
              <a:rPr lang="en-US" dirty="0"/>
              <a:t>Alison Oswald, Senior Standards Developer</a:t>
            </a:r>
          </a:p>
          <a:p>
            <a:pPr lvl="1"/>
            <a:r>
              <a:rPr lang="en-US" dirty="0">
                <a:hlinkClick r:id="rId2"/>
              </a:rPr>
              <a:t>Alison.oswald@nerc.net</a:t>
            </a:r>
            <a:r>
              <a:rPr lang="en-US" dirty="0"/>
              <a:t> or call 404-446-9668</a:t>
            </a:r>
          </a:p>
          <a:p>
            <a:r>
              <a:rPr lang="en-US" dirty="0"/>
              <a:t>Webinar Posting</a:t>
            </a:r>
          </a:p>
          <a:p>
            <a:pPr lvl="1"/>
            <a:r>
              <a:rPr lang="en-US" dirty="0"/>
              <a:t>48-72 hours</a:t>
            </a:r>
          </a:p>
          <a:p>
            <a:pPr lvl="1"/>
            <a:r>
              <a:rPr lang="en-US" dirty="0"/>
              <a:t>Standards Bulletin</a:t>
            </a:r>
          </a:p>
        </p:txBody>
      </p:sp>
      <p:sp>
        <p:nvSpPr>
          <p:cNvPr id="3" name="Title 2"/>
          <p:cNvSpPr>
            <a:spLocks noGrp="1"/>
          </p:cNvSpPr>
          <p:nvPr>
            <p:ph type="title"/>
          </p:nvPr>
        </p:nvSpPr>
        <p:spPr/>
        <p:txBody>
          <a:bodyPr/>
          <a:lstStyle/>
          <a:p>
            <a:r>
              <a:rPr lang="en-US" dirty="0"/>
              <a:t>Next Steps</a:t>
            </a:r>
          </a:p>
        </p:txBody>
      </p:sp>
    </p:spTree>
    <p:extLst>
      <p:ext uri="{BB962C8B-B14F-4D97-AF65-F5344CB8AC3E}">
        <p14:creationId xmlns:p14="http://schemas.microsoft.com/office/powerpoint/2010/main" val="24219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Informal Discussion</a:t>
            </a:r>
          </a:p>
          <a:p>
            <a:pPr lvl="1"/>
            <a:r>
              <a:rPr lang="en-US" dirty="0"/>
              <a:t>Via the Q&amp;A feature</a:t>
            </a:r>
          </a:p>
          <a:p>
            <a:pPr lvl="1"/>
            <a:r>
              <a:rPr lang="en-US" dirty="0"/>
              <a:t>Chat only goes to the host, not panelists</a:t>
            </a:r>
          </a:p>
          <a:p>
            <a:pPr lvl="1"/>
            <a:r>
              <a:rPr lang="en-US" dirty="0"/>
              <a:t>Respond to stakeholder questions</a:t>
            </a:r>
          </a:p>
          <a:p>
            <a:r>
              <a:rPr lang="en-US" dirty="0"/>
              <a:t>Other</a:t>
            </a:r>
          </a:p>
          <a:p>
            <a:pPr lvl="1"/>
            <a:r>
              <a:rPr lang="en-US" dirty="0"/>
              <a:t>Some questions may require future team consideration</a:t>
            </a:r>
          </a:p>
          <a:p>
            <a:pPr lvl="1"/>
            <a:r>
              <a:rPr lang="en-US" dirty="0"/>
              <a:t>Please reference slide number, standard section, etc., if applicable</a:t>
            </a:r>
          </a:p>
          <a:p>
            <a:pPr lvl="1"/>
            <a:r>
              <a:rPr lang="en-US" dirty="0"/>
              <a:t>Team will address as many questions as possible</a:t>
            </a:r>
          </a:p>
          <a:p>
            <a:pPr lvl="1"/>
            <a:r>
              <a:rPr lang="en-US" dirty="0"/>
              <a:t>Webinar and chat comments are not a part of the official project record</a:t>
            </a:r>
          </a:p>
          <a:p>
            <a:pPr lvl="1"/>
            <a:r>
              <a:rPr lang="en-US" dirty="0" smtClean="0"/>
              <a:t>Questions regarding compliance with existing </a:t>
            </a:r>
            <a:r>
              <a:rPr lang="en-US" dirty="0"/>
              <a:t>Reliability Standards should be directed to ERO Enterprise compliance staff, not the Standard Drafting Team</a:t>
            </a:r>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a:t>Q &amp; A Objectives</a:t>
            </a:r>
          </a:p>
        </p:txBody>
      </p:sp>
    </p:spTree>
    <p:extLst>
      <p:ext uri="{BB962C8B-B14F-4D97-AF65-F5344CB8AC3E}">
        <p14:creationId xmlns:p14="http://schemas.microsoft.com/office/powerpoint/2010/main" val="2730884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1295400" y="3187700"/>
            <a:ext cx="8705850" cy="641350"/>
          </a:xfrm>
          <a:prstGeom prst="rect">
            <a:avLst/>
          </a:prstGeom>
          <a:noFill/>
          <a:ln w="9525">
            <a:noFill/>
            <a:miter lim="800000"/>
            <a:headEnd/>
            <a:tailEnd/>
          </a:ln>
        </p:spPr>
        <p:txBody>
          <a:bodyPr>
            <a:spAutoFit/>
          </a:bodyPr>
          <a:lstStyle/>
          <a:p>
            <a:pPr algn="ctr">
              <a:spcBef>
                <a:spcPct val="50000"/>
              </a:spcBef>
              <a:defRPr/>
            </a:pPr>
            <a:r>
              <a:rPr lang="en-US" sz="3600" b="1" i="0" dirty="0">
                <a:ln>
                  <a:solidFill>
                    <a:schemeClr val="bg2">
                      <a:alpha val="52000"/>
                    </a:schemeClr>
                  </a:solidFill>
                </a:ln>
                <a:solidFill>
                  <a:srgbClr val="000000"/>
                </a:solidFill>
                <a:latin typeface="Tahoma" pitchFamily="34" charset="0"/>
                <a:ea typeface="+mn-ea"/>
              </a:rPr>
              <a:t>Questions and Answers</a:t>
            </a:r>
            <a:endParaRPr lang="en-US" sz="1400" b="1" i="0" dirty="0">
              <a:ln>
                <a:solidFill>
                  <a:schemeClr val="bg2">
                    <a:alpha val="52000"/>
                  </a:schemeClr>
                </a:solidFill>
              </a:ln>
              <a:solidFill>
                <a:srgbClr val="000000"/>
              </a:solidFill>
              <a:latin typeface="Verdana" pitchFamily="34" charset="0"/>
              <a:ea typeface="+mn-ea"/>
            </a:endParaRPr>
          </a:p>
        </p:txBody>
      </p:sp>
    </p:spTree>
    <p:extLst>
      <p:ext uri="{BB962C8B-B14F-4D97-AF65-F5344CB8AC3E}">
        <p14:creationId xmlns:p14="http://schemas.microsoft.com/office/powerpoint/2010/main" val="21765847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9200"/>
            <a:ext cx="5029200" cy="5029200"/>
          </a:xfrm>
          <a:prstGeom prst="rect">
            <a:avLst/>
          </a:prstGeom>
        </p:spPr>
      </p:pic>
      <p:sp>
        <p:nvSpPr>
          <p:cNvPr id="17411" name="Rectangle 4"/>
          <p:cNvSpPr>
            <a:spLocks noChangeArrowheads="1"/>
          </p:cNvSpPr>
          <p:nvPr/>
        </p:nvSpPr>
        <p:spPr bwMode="auto">
          <a:xfrm>
            <a:off x="0" y="2971800"/>
            <a:ext cx="9144000" cy="1168400"/>
          </a:xfrm>
          <a:prstGeom prst="rect">
            <a:avLst/>
          </a:prstGeom>
          <a:gradFill rotWithShape="1">
            <a:gsLst>
              <a:gs pos="0">
                <a:srgbClr val="5D85A9"/>
              </a:gs>
              <a:gs pos="100000">
                <a:srgbClr val="5D85A9">
                  <a:alpha val="20000"/>
                </a:srgbClr>
              </a:gs>
            </a:gsLst>
            <a:lin ang="0" scaled="1"/>
          </a:gradFill>
          <a:ln w="9525">
            <a:noFill/>
            <a:miter lim="800000"/>
            <a:headEnd/>
            <a:tailEnd/>
          </a:ln>
        </p:spPr>
        <p:txBody>
          <a:bodyPr wrap="none" anchor="ctr"/>
          <a:lstStyle/>
          <a:p>
            <a:endParaRPr lang="en-US" baseline="-25000" dirty="0"/>
          </a:p>
        </p:txBody>
      </p:sp>
      <p:sp>
        <p:nvSpPr>
          <p:cNvPr id="17413" name="Text Box 5"/>
          <p:cNvSpPr txBox="1">
            <a:spLocks noChangeArrowheads="1"/>
          </p:cNvSpPr>
          <p:nvPr/>
        </p:nvSpPr>
        <p:spPr bwMode="auto">
          <a:xfrm>
            <a:off x="-1295400" y="3187700"/>
            <a:ext cx="10058400" cy="641350"/>
          </a:xfrm>
          <a:prstGeom prst="rect">
            <a:avLst/>
          </a:prstGeom>
          <a:noFill/>
          <a:ln w="9525">
            <a:noFill/>
            <a:miter lim="800000"/>
            <a:headEnd/>
            <a:tailEnd/>
          </a:ln>
        </p:spPr>
        <p:txBody>
          <a:bodyPr wrap="square">
            <a:spAutoFit/>
          </a:bodyPr>
          <a:lstStyle/>
          <a:p>
            <a:pPr algn="r">
              <a:spcBef>
                <a:spcPct val="50000"/>
              </a:spcBef>
              <a:defRPr/>
            </a:pPr>
            <a:r>
              <a:rPr lang="en-US" sz="3600" b="1" i="0" dirty="0">
                <a:ln>
                  <a:solidFill>
                    <a:schemeClr val="bg2">
                      <a:alpha val="52000"/>
                    </a:schemeClr>
                  </a:solidFill>
                </a:ln>
                <a:solidFill>
                  <a:srgbClr val="000000"/>
                </a:solidFill>
                <a:latin typeface="Tahoma" pitchFamily="34" charset="0"/>
                <a:ea typeface="+mn-ea"/>
              </a:rPr>
              <a:t>Webinar has ended – Thank You</a:t>
            </a:r>
            <a:endParaRPr lang="en-US" sz="1400" b="1" i="0" dirty="0">
              <a:ln>
                <a:solidFill>
                  <a:schemeClr val="bg2">
                    <a:alpha val="52000"/>
                  </a:schemeClr>
                </a:solidFill>
              </a:ln>
              <a:solidFill>
                <a:srgbClr val="000000"/>
              </a:solidFill>
              <a:latin typeface="Verdana" pitchFamily="34" charset="0"/>
              <a:ea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a:t>Administrative</a:t>
            </a:r>
          </a:p>
          <a:p>
            <a:pPr lvl="1"/>
            <a:r>
              <a:rPr lang="en-US" dirty="0"/>
              <a:t>Review NERC Antitrust Compliance Guidelines and Public Announcement</a:t>
            </a:r>
            <a:endParaRPr lang="en-US" sz="2400" dirty="0"/>
          </a:p>
          <a:p>
            <a:pPr marL="0" lvl="1" indent="0">
              <a:buClr>
                <a:srgbClr val="19396E"/>
              </a:buClr>
              <a:buSzPct val="100000"/>
              <a:buNone/>
            </a:pPr>
            <a:endParaRPr lang="en-US" sz="2400" dirty="0"/>
          </a:p>
          <a:p>
            <a:pPr marL="0" lvl="1" indent="0">
              <a:buClr>
                <a:srgbClr val="19396E"/>
              </a:buClr>
              <a:buSzPct val="100000"/>
              <a:buNone/>
            </a:pPr>
            <a:r>
              <a:rPr lang="en-US" sz="2400" dirty="0" smtClean="0"/>
              <a:t>Agenda</a:t>
            </a:r>
          </a:p>
          <a:p>
            <a:pPr lvl="1">
              <a:buSzPct val="100000"/>
            </a:pPr>
            <a:r>
              <a:rPr lang="en-US" dirty="0" smtClean="0"/>
              <a:t>SAR</a:t>
            </a:r>
            <a:endParaRPr lang="en-US" dirty="0"/>
          </a:p>
          <a:p>
            <a:pPr lvl="1"/>
            <a:r>
              <a:rPr lang="en-US" dirty="0" smtClean="0"/>
              <a:t>Standard </a:t>
            </a:r>
            <a:r>
              <a:rPr lang="en-US" dirty="0"/>
              <a:t>Updates</a:t>
            </a:r>
          </a:p>
          <a:p>
            <a:pPr lvl="1"/>
            <a:r>
              <a:rPr lang="en-US" dirty="0"/>
              <a:t>Next Steps</a:t>
            </a:r>
          </a:p>
          <a:p>
            <a:pPr lvl="1"/>
            <a:r>
              <a:rPr lang="en-US" dirty="0"/>
              <a:t>Questions and Answers</a:t>
            </a:r>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360751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indent="0">
              <a:buNone/>
            </a:pPr>
            <a:r>
              <a:rPr lang="en-US" dirty="0"/>
              <a:t>It is NERC’s policy and practice to obey the antitrust laws and to</a:t>
            </a:r>
          </a:p>
          <a:p>
            <a:pPr marL="0" indent="0">
              <a:buNone/>
            </a:pPr>
            <a:r>
              <a:rPr lang="en-US" dirty="0"/>
              <a:t>avoid all conduct that unreasonably restrains competition. This</a:t>
            </a:r>
          </a:p>
          <a:p>
            <a:pPr marL="0" indent="0">
              <a:buNone/>
            </a:pPr>
            <a:r>
              <a:rPr lang="en-US" dirty="0"/>
              <a:t>policy requires the avoidance of any conduct that violates, or</a:t>
            </a:r>
          </a:p>
          <a:p>
            <a:pPr marL="0" indent="0">
              <a:buNone/>
            </a:pPr>
            <a:r>
              <a:rPr lang="en-US" dirty="0"/>
              <a:t>that might appear to violate, the antitrust laws. Among other</a:t>
            </a:r>
          </a:p>
          <a:p>
            <a:pPr marL="0" indent="0">
              <a:buNone/>
            </a:pPr>
            <a:r>
              <a:rPr lang="en-US" dirty="0"/>
              <a:t>things, the antitrust laws forbid any agreement between or</a:t>
            </a:r>
          </a:p>
          <a:p>
            <a:pPr marL="0" indent="0">
              <a:buNone/>
            </a:pPr>
            <a:r>
              <a:rPr lang="en-US" dirty="0"/>
              <a:t>among competitors regarding prices, availability of service,</a:t>
            </a:r>
          </a:p>
          <a:p>
            <a:pPr marL="0" indent="0">
              <a:buNone/>
            </a:pPr>
            <a:r>
              <a:rPr lang="en-US" dirty="0"/>
              <a:t>product design, terms of sale, division of markets, allocation of</a:t>
            </a:r>
          </a:p>
          <a:p>
            <a:pPr marL="0" indent="0">
              <a:buNone/>
            </a:pPr>
            <a:r>
              <a:rPr lang="en-US" dirty="0"/>
              <a:t>customers or any other activity that unreasonably restrains</a:t>
            </a:r>
          </a:p>
          <a:p>
            <a:pPr marL="0" indent="0">
              <a:buNone/>
            </a:pPr>
            <a:r>
              <a:rPr lang="en-US" dirty="0"/>
              <a:t>competition. It is the responsibility of every NERC participant</a:t>
            </a:r>
          </a:p>
          <a:p>
            <a:pPr marL="0" indent="0">
              <a:buNone/>
            </a:pPr>
            <a:r>
              <a:rPr lang="en-US" dirty="0"/>
              <a:t>and employee who may in any way affect NERC’s compliance</a:t>
            </a:r>
          </a:p>
          <a:p>
            <a:pPr marL="0" indent="0">
              <a:buNone/>
            </a:pPr>
            <a:r>
              <a:rPr lang="en-US" dirty="0"/>
              <a:t>with the antitrust laws to carry out this commitment.</a:t>
            </a:r>
          </a:p>
        </p:txBody>
      </p:sp>
      <p:sp>
        <p:nvSpPr>
          <p:cNvPr id="3" name="Title 2"/>
          <p:cNvSpPr>
            <a:spLocks noGrp="1"/>
          </p:cNvSpPr>
          <p:nvPr>
            <p:ph type="title"/>
          </p:nvPr>
        </p:nvSpPr>
        <p:spPr/>
        <p:txBody>
          <a:bodyPr/>
          <a:lstStyle/>
          <a:p>
            <a:r>
              <a:rPr lang="en-US" dirty="0"/>
              <a:t>NERC Antitrust</a:t>
            </a:r>
          </a:p>
        </p:txBody>
      </p:sp>
    </p:spTree>
    <p:extLst>
      <p:ext uri="{BB962C8B-B14F-4D97-AF65-F5344CB8AC3E}">
        <p14:creationId xmlns:p14="http://schemas.microsoft.com/office/powerpoint/2010/main" val="358621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0" lvl="1" indent="0">
              <a:buClr>
                <a:srgbClr val="19396E"/>
              </a:buClr>
              <a:buSzPct val="100000"/>
              <a:buNone/>
            </a:pPr>
            <a:r>
              <a:rPr lang="en-US" sz="2400" dirty="0"/>
              <a:t>Participants are reminded that this meeting is public. Notice of the meeting was widely distributed. Participants should keep in mind that the audience may include members of the press and representatives of various governmental authorities, in addition to the expected participation by industry stakeholders.</a:t>
            </a:r>
          </a:p>
        </p:txBody>
      </p:sp>
      <p:sp>
        <p:nvSpPr>
          <p:cNvPr id="3" name="Title 2"/>
          <p:cNvSpPr>
            <a:spLocks noGrp="1"/>
          </p:cNvSpPr>
          <p:nvPr>
            <p:ph type="title"/>
          </p:nvPr>
        </p:nvSpPr>
        <p:spPr/>
        <p:txBody>
          <a:bodyPr/>
          <a:lstStyle/>
          <a:p>
            <a:r>
              <a:rPr lang="en-US" dirty="0"/>
              <a:t>NERC Public Disclaimer</a:t>
            </a:r>
          </a:p>
        </p:txBody>
      </p:sp>
    </p:spTree>
    <p:extLst>
      <p:ext uri="{BB962C8B-B14F-4D97-AF65-F5344CB8AC3E}">
        <p14:creationId xmlns:p14="http://schemas.microsoft.com/office/powerpoint/2010/main" val="241620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a:t>I</a:t>
            </a:r>
            <a:r>
              <a:rPr lang="en-US" dirty="0" smtClean="0"/>
              <a:t>nitiated by </a:t>
            </a:r>
            <a:r>
              <a:rPr lang="en-US" i="1" dirty="0" smtClean="0">
                <a:solidFill>
                  <a:srgbClr val="FF0000"/>
                </a:solidFill>
              </a:rPr>
              <a:t>IRPT</a:t>
            </a:r>
            <a:r>
              <a:rPr lang="en-US" i="1" dirty="0" smtClean="0"/>
              <a:t> Review of NERC Reliability Standards White Paper</a:t>
            </a:r>
          </a:p>
          <a:p>
            <a:r>
              <a:rPr lang="en-US" dirty="0"/>
              <a:t>A</a:t>
            </a:r>
            <a:r>
              <a:rPr lang="en-US" dirty="0" smtClean="0"/>
              <a:t>mbiguity </a:t>
            </a:r>
            <a:r>
              <a:rPr lang="en-US" dirty="0"/>
              <a:t>exists </a:t>
            </a:r>
            <a:r>
              <a:rPr lang="en-US" dirty="0" smtClean="0"/>
              <a:t>in </a:t>
            </a:r>
            <a:r>
              <a:rPr lang="en-US" dirty="0"/>
              <a:t>the term “materially modified” and which entity is responsible for making such a </a:t>
            </a:r>
            <a:r>
              <a:rPr lang="en-US" dirty="0" smtClean="0"/>
              <a:t>determination</a:t>
            </a:r>
          </a:p>
        </p:txBody>
      </p:sp>
      <p:sp>
        <p:nvSpPr>
          <p:cNvPr id="3" name="Title 2"/>
          <p:cNvSpPr>
            <a:spLocks noGrp="1"/>
          </p:cNvSpPr>
          <p:nvPr>
            <p:ph type="title"/>
          </p:nvPr>
        </p:nvSpPr>
        <p:spPr/>
        <p:txBody>
          <a:bodyPr/>
          <a:lstStyle/>
          <a:p>
            <a:r>
              <a:rPr lang="en-US" dirty="0" smtClean="0"/>
              <a:t>SAR</a:t>
            </a:r>
            <a:endParaRPr lang="en-US" dirty="0"/>
          </a:p>
        </p:txBody>
      </p:sp>
    </p:spTree>
    <p:extLst>
      <p:ext uri="{BB962C8B-B14F-4D97-AF65-F5344CB8AC3E}">
        <p14:creationId xmlns:p14="http://schemas.microsoft.com/office/powerpoint/2010/main" val="3025259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pPr marL="457200" indent="-457200">
              <a:buFont typeface="+mj-lt"/>
              <a:buAutoNum type="arabicPeriod"/>
            </a:pPr>
            <a:r>
              <a:rPr lang="en-US" dirty="0" smtClean="0"/>
              <a:t>Consider </a:t>
            </a:r>
            <a:r>
              <a:rPr lang="en-US" dirty="0"/>
              <a:t>ways to clarify which entity is responsible for making the determination of what is considered to be a material modification to a Facility.</a:t>
            </a:r>
          </a:p>
          <a:p>
            <a:pPr marL="457200" indent="-457200">
              <a:buFont typeface="+mj-lt"/>
              <a:buAutoNum type="arabicPeriod"/>
            </a:pPr>
            <a:r>
              <a:rPr lang="en-US" dirty="0"/>
              <a:t>Consider requiring Facility owners to notify affected entities when making a material modification to a Facility.</a:t>
            </a:r>
          </a:p>
          <a:p>
            <a:pPr marL="457200" indent="-457200">
              <a:buFont typeface="+mj-lt"/>
              <a:buAutoNum type="arabicPeriod"/>
            </a:pPr>
            <a:r>
              <a:rPr lang="en-US" dirty="0"/>
              <a:t>Consider changing the term “materially modifying” to avoid confusion with similar terminology that is used for a different purpose in the FERC Open Access Transmission Tariff.</a:t>
            </a:r>
          </a:p>
          <a:p>
            <a:pPr marL="457200" indent="-457200">
              <a:buFont typeface="+mj-lt"/>
              <a:buAutoNum type="arabicPeriod"/>
            </a:pPr>
            <a:r>
              <a:rPr lang="en-US" dirty="0"/>
              <a:t>Consider other manners in which to clarify existing requirements to ensure new or materially modified Facilities on the Bulk Electric System (BES) are adequately accounted for to ensure reliability.</a:t>
            </a:r>
          </a:p>
          <a:p>
            <a:endParaRPr lang="en-US" dirty="0"/>
          </a:p>
        </p:txBody>
      </p:sp>
      <p:sp>
        <p:nvSpPr>
          <p:cNvPr id="3" name="Title 2"/>
          <p:cNvSpPr>
            <a:spLocks noGrp="1"/>
          </p:cNvSpPr>
          <p:nvPr>
            <p:ph type="title"/>
          </p:nvPr>
        </p:nvSpPr>
        <p:spPr/>
        <p:txBody>
          <a:bodyPr/>
          <a:lstStyle/>
          <a:p>
            <a:r>
              <a:rPr lang="en-US" dirty="0" smtClean="0"/>
              <a:t>Project Goals</a:t>
            </a:r>
            <a:endParaRPr lang="en-US" dirty="0"/>
          </a:p>
        </p:txBody>
      </p:sp>
    </p:spTree>
    <p:extLst>
      <p:ext uri="{BB962C8B-B14F-4D97-AF65-F5344CB8AC3E}">
        <p14:creationId xmlns:p14="http://schemas.microsoft.com/office/powerpoint/2010/main" val="9869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FAC-001-4</a:t>
            </a:r>
          </a:p>
          <a:p>
            <a:pPr lvl="1"/>
            <a:r>
              <a:rPr lang="en-US" dirty="0" smtClean="0"/>
              <a:t>Conforming changes in requirements R3-R4 to remove term “materially modified” and use “qualified change”</a:t>
            </a:r>
          </a:p>
          <a:p>
            <a:pPr marL="0" indent="0">
              <a:buNone/>
            </a:pPr>
            <a:endParaRPr lang="en-US" dirty="0" smtClean="0"/>
          </a:p>
          <a:p>
            <a:r>
              <a:rPr lang="en-US" dirty="0" smtClean="0"/>
              <a:t>FAC-002-4</a:t>
            </a:r>
          </a:p>
          <a:p>
            <a:pPr lvl="1"/>
            <a:r>
              <a:rPr lang="en-US" dirty="0" smtClean="0"/>
              <a:t>Proposed new requirement R6</a:t>
            </a:r>
          </a:p>
          <a:p>
            <a:pPr lvl="2"/>
            <a:r>
              <a:rPr lang="en-US" dirty="0" smtClean="0"/>
              <a:t>Introduces “qualified change”</a:t>
            </a:r>
          </a:p>
          <a:p>
            <a:pPr lvl="2"/>
            <a:r>
              <a:rPr lang="en-US" dirty="0" smtClean="0"/>
              <a:t>Assigns Planning Coordinator (PC) as entity responsible for defining</a:t>
            </a:r>
          </a:p>
          <a:p>
            <a:pPr lvl="1"/>
            <a:r>
              <a:rPr lang="en-US" dirty="0" smtClean="0"/>
              <a:t>Conforming changes in requirements R1-R4 to remove term “materially modified” and use “qualified change”</a:t>
            </a:r>
          </a:p>
          <a:p>
            <a:pPr marL="0" indent="0">
              <a:buNone/>
            </a:pPr>
            <a:endParaRPr lang="en-US" dirty="0"/>
          </a:p>
        </p:txBody>
      </p:sp>
      <p:sp>
        <p:nvSpPr>
          <p:cNvPr id="3" name="Title 2"/>
          <p:cNvSpPr>
            <a:spLocks noGrp="1"/>
          </p:cNvSpPr>
          <p:nvPr>
            <p:ph type="title"/>
          </p:nvPr>
        </p:nvSpPr>
        <p:spPr/>
        <p:txBody>
          <a:bodyPr/>
          <a:lstStyle/>
          <a:p>
            <a:r>
              <a:rPr lang="en-US" dirty="0" smtClean="0"/>
              <a:t>Standards Updates</a:t>
            </a:r>
            <a:endParaRPr lang="en-US" dirty="0"/>
          </a:p>
        </p:txBody>
      </p:sp>
    </p:spTree>
    <p:extLst>
      <p:ext uri="{BB962C8B-B14F-4D97-AF65-F5344CB8AC3E}">
        <p14:creationId xmlns:p14="http://schemas.microsoft.com/office/powerpoint/2010/main" val="416329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Proposed new Requirement R6</a:t>
            </a:r>
            <a:endParaRPr lang="en-US" dirty="0"/>
          </a:p>
        </p:txBody>
      </p:sp>
      <p:sp>
        <p:nvSpPr>
          <p:cNvPr id="3" name="Title 2"/>
          <p:cNvSpPr>
            <a:spLocks noGrp="1"/>
          </p:cNvSpPr>
          <p:nvPr>
            <p:ph type="title"/>
          </p:nvPr>
        </p:nvSpPr>
        <p:spPr/>
        <p:txBody>
          <a:bodyPr/>
          <a:lstStyle/>
          <a:p>
            <a:r>
              <a:rPr lang="en-US" dirty="0" smtClean="0"/>
              <a:t>FAC-002-4</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8" y="2778091"/>
            <a:ext cx="8872155" cy="1641509"/>
          </a:xfrm>
          <a:prstGeom prst="rect">
            <a:avLst/>
          </a:prstGeom>
        </p:spPr>
      </p:pic>
    </p:spTree>
    <p:extLst>
      <p:ext uri="{BB962C8B-B14F-4D97-AF65-F5344CB8AC3E}">
        <p14:creationId xmlns:p14="http://schemas.microsoft.com/office/powerpoint/2010/main" val="94287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0"/>
          </p:nvPr>
        </p:nvSpPr>
        <p:spPr/>
        <p:txBody>
          <a:bodyPr/>
          <a:lstStyle/>
          <a:p>
            <a:r>
              <a:rPr lang="en-US" dirty="0" smtClean="0"/>
              <a:t>Implementation plan:</a:t>
            </a:r>
          </a:p>
          <a:p>
            <a:pPr lvl="1"/>
            <a:r>
              <a:rPr lang="en-US" dirty="0" smtClean="0"/>
              <a:t>Proposing 12-months</a:t>
            </a:r>
          </a:p>
          <a:p>
            <a:r>
              <a:rPr lang="en-US" dirty="0" smtClean="0"/>
              <a:t>Technical Rationale:</a:t>
            </a:r>
          </a:p>
          <a:p>
            <a:pPr lvl="1"/>
            <a:r>
              <a:rPr lang="en-US" dirty="0" smtClean="0"/>
              <a:t>Includes old Guideline and Technical Basis from FAC-001-2 Requirements R3 and R4</a:t>
            </a:r>
          </a:p>
          <a:p>
            <a:pPr lvl="1"/>
            <a:r>
              <a:rPr lang="en-US" dirty="0" smtClean="0"/>
              <a:t>Discussion on new Requirement R6 of FAC-002-4</a:t>
            </a:r>
          </a:p>
          <a:p>
            <a:pPr lvl="1"/>
            <a:r>
              <a:rPr lang="en-US" dirty="0" smtClean="0"/>
              <a:t>Explanation of why PC is appropriate entity </a:t>
            </a:r>
            <a:endParaRPr lang="en-US" dirty="0"/>
          </a:p>
          <a:p>
            <a:pPr lvl="1"/>
            <a:endParaRPr lang="en-US" dirty="0"/>
          </a:p>
          <a:p>
            <a:pPr lvl="1"/>
            <a:endParaRPr lang="en-US" dirty="0"/>
          </a:p>
          <a:p>
            <a:pPr marL="228600" lvl="1" indent="0">
              <a:buNone/>
            </a:pPr>
            <a:endParaRPr lang="en-US" sz="1200" dirty="0"/>
          </a:p>
        </p:txBody>
      </p:sp>
      <p:sp>
        <p:nvSpPr>
          <p:cNvPr id="3" name="Title 2"/>
          <p:cNvSpPr>
            <a:spLocks noGrp="1"/>
          </p:cNvSpPr>
          <p:nvPr>
            <p:ph type="title"/>
          </p:nvPr>
        </p:nvSpPr>
        <p:spPr/>
        <p:txBody>
          <a:bodyPr/>
          <a:lstStyle/>
          <a:p>
            <a:r>
              <a:rPr lang="en-US" dirty="0" smtClean="0"/>
              <a:t>Supplemental Documents</a:t>
            </a:r>
            <a:endParaRPr lang="en-US" dirty="0"/>
          </a:p>
        </p:txBody>
      </p:sp>
    </p:spTree>
    <p:extLst>
      <p:ext uri="{BB962C8B-B14F-4D97-AF65-F5344CB8AC3E}">
        <p14:creationId xmlns:p14="http://schemas.microsoft.com/office/powerpoint/2010/main" val="2892172406"/>
      </p:ext>
    </p:extLst>
  </p:cSld>
  <p:clrMapOvr>
    <a:masterClrMapping/>
  </p:clrMapOvr>
</p:sld>
</file>

<file path=ppt/theme/theme1.xml><?xml version="1.0" encoding="utf-8"?>
<a:theme xmlns:a="http://schemas.openxmlformats.org/drawingml/2006/main" name="NERCTheme">
  <a:themeElements>
    <a:clrScheme name="Custom 13">
      <a:dk1>
        <a:srgbClr val="000000"/>
      </a:dk1>
      <a:lt1>
        <a:srgbClr val="FFFFFF"/>
      </a:lt1>
      <a:dk2>
        <a:srgbClr val="000000"/>
      </a:dk2>
      <a:lt2>
        <a:srgbClr val="808080"/>
      </a:lt2>
      <a:accent1>
        <a:srgbClr val="204C81"/>
      </a:accent1>
      <a:accent2>
        <a:srgbClr val="5D85A9"/>
      </a:accent2>
      <a:accent3>
        <a:srgbClr val="FFFFFF"/>
      </a:accent3>
      <a:accent4>
        <a:srgbClr val="AFCDE3"/>
      </a:accent4>
      <a:accent5>
        <a:srgbClr val="D8D8D8"/>
      </a:accent5>
      <a:accent6>
        <a:srgbClr val="000000"/>
      </a:accent6>
      <a:hlink>
        <a:srgbClr val="0000FF"/>
      </a:hlink>
      <a:folHlink>
        <a:srgbClr val="6600CC"/>
      </a:folHlink>
    </a:clrScheme>
    <a:fontScheme name="Custom 1">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RC PowerPoint" id="{F48A66DA-DEED-4C8E-AFCB-BD3D6F91B09F}" vid="{C4BDB77C-316B-4E0A-B04C-8A95D60324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544E23209C5A4E913FA5643570418A" ma:contentTypeVersion="1" ma:contentTypeDescription="Create a new document." ma:contentTypeScope="" ma:versionID="7861972e3710fa93ee4985528a9fc0ad">
  <xsd:schema xmlns:xsd="http://www.w3.org/2001/XMLSchema" xmlns:xs="http://www.w3.org/2001/XMLSchema" xmlns:p="http://schemas.microsoft.com/office/2006/metadata/properties" xmlns:ns2="d255dc3e-053e-4b62-8283-68abfc61cdbb" targetNamespace="http://schemas.microsoft.com/office/2006/metadata/properties" ma:root="true" ma:fieldsID="20a97e1d0cc6e579ece75670ec365f0e" ns2:_="">
    <xsd:import namespace="d255dc3e-053e-4b62-8283-68abfc61cdb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55dc3e-053e-4b62-8283-68abfc61cdb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779E5512AEAC1B43B12780FC5E966037" ma:contentTypeVersion="7" ma:contentTypeDescription="Create a new document." ma:contentTypeScope="" ma:versionID="1022a0f106dfe9fec8f72cb90fb88bad">
  <xsd:schema xmlns:xsd="http://www.w3.org/2001/XMLSchema" xmlns:xs="http://www.w3.org/2001/XMLSchema" xmlns:p="http://schemas.microsoft.com/office/2006/metadata/properties" xmlns:ns2="a614bff7-06ef-4380-81cc-ebb8f858167d" xmlns:ns3="be72bb46-7b96-43f6-b3d2-cb56bca42853" targetNamespace="http://schemas.microsoft.com/office/2006/metadata/properties" ma:root="true" ma:fieldsID="6db8862c3ca21d0cd5681695741dac0e" ns2:_="" ns3:_="">
    <xsd:import namespace="a614bff7-06ef-4380-81cc-ebb8f858167d"/>
    <xsd:import namespace="be72bb46-7b96-43f6-b3d2-cb56bca42853"/>
    <xsd:element name="properties">
      <xsd:complexType>
        <xsd:sequence>
          <xsd:element name="documentManagement">
            <xsd:complexType>
              <xsd:all>
                <xsd:element ref="ns2:Document_x0020_Category"/>
                <xsd:element ref="ns2:Document_x0020_Name" minOccurs="0"/>
                <xsd:element ref="ns2:Owner" minOccurs="0"/>
                <xsd:element ref="ns3:_dlc_DocId" minOccurs="0"/>
                <xsd:element ref="ns3:_dlc_DocIdUrl" minOccurs="0"/>
                <xsd:element ref="ns3:_dlc_DocIdPersistId" minOccurs="0"/>
                <xsd:element ref="ns2: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4bff7-06ef-4380-81cc-ebb8f858167d" elementFormDefault="qualified">
    <xsd:import namespace="http://schemas.microsoft.com/office/2006/documentManagement/types"/>
    <xsd:import namespace="http://schemas.microsoft.com/office/infopath/2007/PartnerControls"/>
    <xsd:element name="Document_x0020_Category" ma:index="4" ma:displayName="Document Category" ma:default="Document" ma:format="Dropdown" ma:internalName="Document_x0020_Category" ma:readOnly="false">
      <xsd:simpleType>
        <xsd:restriction base="dms:Choice">
          <xsd:enumeration value="Document"/>
          <xsd:enumeration value="Logo"/>
          <xsd:enumeration value="Style Guide"/>
          <xsd:enumeration value="Template"/>
          <xsd:enumeration value="Meeting Reminder Statements"/>
          <xsd:enumeration value="E-ISAC"/>
        </xsd:restriction>
      </xsd:simpleType>
    </xsd:element>
    <xsd:element name="Document_x0020_Name" ma:index="5" nillable="true" ma:displayName="Document Name" ma:internalName="Document_x0020_Name" ma:readOnly="false">
      <xsd:simpleType>
        <xsd:restriction base="dms:Text">
          <xsd:maxLength value="100"/>
        </xsd:restriction>
      </xsd:simpleType>
    </xsd:element>
    <xsd:element name="Owner" ma:index="6"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14" nillable="true" ma:displayName="Area" ma:format="Dropdown" ma:internalName="Division">
      <xsd:simpleType>
        <xsd:restriction base="dms:Choice">
          <xsd:enumeration value="E-ISAC"/>
          <xsd:enumeration value="NERC"/>
        </xsd:restriction>
      </xsd:simpleType>
    </xsd:element>
  </xsd:schema>
  <xsd:schema xmlns:xsd="http://www.w3.org/2001/XMLSchema" xmlns:xs="http://www.w3.org/2001/XMLSchema" xmlns:dms="http://schemas.microsoft.com/office/2006/documentManagement/types" xmlns:pc="http://schemas.microsoft.com/office/infopath/2007/PartnerControls" targetNamespace="be72bb46-7b96-43f6-b3d2-cb56bca4285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ABE916-6B1D-4C1E-BAC1-6406F6E22838}"/>
</file>

<file path=customXml/itemProps2.xml><?xml version="1.0" encoding="utf-8"?>
<ds:datastoreItem xmlns:ds="http://schemas.openxmlformats.org/officeDocument/2006/customXml" ds:itemID="{A51EF14B-9FC4-4933-9DF9-300B895476B4}">
  <ds:schemaRefs>
    <ds:schemaRef ds:uri="a614bff7-06ef-4380-81cc-ebb8f858167d"/>
    <ds:schemaRef ds:uri="http://purl.org/dc/dcmitype/"/>
    <ds:schemaRef ds:uri="http://www.w3.org/XML/1998/namespace"/>
    <ds:schemaRef ds:uri="http://purl.org/dc/elements/1.1/"/>
    <ds:schemaRef ds:uri="http://purl.org/dc/terms/"/>
    <ds:schemaRef ds:uri="http://schemas.microsoft.com/office/2006/documentManagement/types"/>
    <ds:schemaRef ds:uri="be72bb46-7b96-43f6-b3d2-cb56bca42853"/>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2CD115F-C91E-4D30-A6D9-7200316AA482}"/>
</file>

<file path=customXml/itemProps4.xml><?xml version="1.0" encoding="utf-8"?>
<ds:datastoreItem xmlns:ds="http://schemas.openxmlformats.org/officeDocument/2006/customXml" ds:itemID="{01DFB9C2-39D7-4F2B-86FE-FB537FDFCE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4bff7-06ef-4380-81cc-ebb8f858167d"/>
    <ds:schemaRef ds:uri="be72bb46-7b96-43f6-b3d2-cb56bca42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658</Words>
  <Application>Microsoft Office PowerPoint</Application>
  <PresentationFormat>On-screen Show (4:3)</PresentationFormat>
  <Paragraphs>101</Paragraphs>
  <Slides>14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ＭＳ Ｐゴシック</vt:lpstr>
      <vt:lpstr>Arial</vt:lpstr>
      <vt:lpstr>Calibri</vt:lpstr>
      <vt:lpstr>Courier New</vt:lpstr>
      <vt:lpstr>Lucida Grande</vt:lpstr>
      <vt:lpstr>Tahoma</vt:lpstr>
      <vt:lpstr>Verdana</vt:lpstr>
      <vt:lpstr>Wingdings</vt:lpstr>
      <vt:lpstr>NERCTheme</vt:lpstr>
      <vt:lpstr>PowerPoint Presentation</vt:lpstr>
      <vt:lpstr>Agenda</vt:lpstr>
      <vt:lpstr>NERC Antitrust</vt:lpstr>
      <vt:lpstr>NERC Public Disclaimer</vt:lpstr>
      <vt:lpstr>SAR</vt:lpstr>
      <vt:lpstr>Project Goals</vt:lpstr>
      <vt:lpstr>Standards Updates</vt:lpstr>
      <vt:lpstr>FAC-002-4</vt:lpstr>
      <vt:lpstr>Supplemental Documents</vt:lpstr>
      <vt:lpstr>Posting</vt:lpstr>
      <vt:lpstr>Next Steps</vt:lpstr>
      <vt:lpstr>Q &amp; A Objectives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
  <cp:lastModifiedBy/>
  <cp:revision>1</cp:revision>
  <dcterms:created xsi:type="dcterms:W3CDTF">2016-05-26T16:18:48Z</dcterms:created>
  <dcterms:modified xsi:type="dcterms:W3CDTF">2021-12-14T16:56:08Z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0x010100F3544E23209C5A4E913FA5643570418A</vt:lpwstr>
  </property>
  <property fmtid="{D5CDD505-2E9C-101B-9397-08002B2CF9AE}" pid="3" name="Order">
    <vt:r8>5800</vt:r8>
  </property>
  <property fmtid="{D5CDD505-2E9C-101B-9397-08002B2CF9AE}" pid="4" name="GS_AddingInProgress">
    <vt:lpwstr>False</vt:lpwstr>
  </property>
  <property fmtid="{D5CDD505-2E9C-101B-9397-08002B2CF9AE}" pid="5" name="_dlc_DocIdItemGuid">
    <vt:lpwstr>e41d0fbf-46d1-4be0-b78b-756f747df7a6</vt:lpwstr>
  </property>
  <property fmtid="{D5CDD505-2E9C-101B-9397-08002B2CF9AE}" pid="6" name="MSIP_Label_ed3826ce-7c18-471d-9596-93de5bae332e_Enabled">
    <vt:lpwstr>true</vt:lpwstr>
  </property>
  <property fmtid="{D5CDD505-2E9C-101B-9397-08002B2CF9AE}" pid="7" name="MSIP_Label_ed3826ce-7c18-471d-9596-93de5bae332e_SetDate">
    <vt:lpwstr>2021-05-05T18:20:25Z</vt:lpwstr>
  </property>
  <property fmtid="{D5CDD505-2E9C-101B-9397-08002B2CF9AE}" pid="8" name="MSIP_Label_ed3826ce-7c18-471d-9596-93de5bae332e_Method">
    <vt:lpwstr>Standard</vt:lpwstr>
  </property>
  <property fmtid="{D5CDD505-2E9C-101B-9397-08002B2CF9AE}" pid="9" name="MSIP_Label_ed3826ce-7c18-471d-9596-93de5bae332e_Name">
    <vt:lpwstr>Internal</vt:lpwstr>
  </property>
  <property fmtid="{D5CDD505-2E9C-101B-9397-08002B2CF9AE}" pid="10" name="MSIP_Label_ed3826ce-7c18-471d-9596-93de5bae332e_SiteId">
    <vt:lpwstr>c0a02e2d-1186-410a-8895-0a4a252ebf17</vt:lpwstr>
  </property>
  <property fmtid="{D5CDD505-2E9C-101B-9397-08002B2CF9AE}" pid="11" name="MSIP_Label_ed3826ce-7c18-471d-9596-93de5bae332e_ActionId">
    <vt:lpwstr>38cabb86-503d-4075-9d5c-781f79bb934e</vt:lpwstr>
  </property>
  <property fmtid="{D5CDD505-2E9C-101B-9397-08002B2CF9AE}" pid="12" name="MSIP_Label_ed3826ce-7c18-471d-9596-93de5bae332e_ContentBits">
    <vt:lpwstr>0</vt:lpwstr>
  </property>
</Properties>
</file>